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4DA3"/>
    <a:srgbClr val="5F5F5F"/>
    <a:srgbClr val="5857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5" autoAdjust="0"/>
    <p:restoredTop sz="94660"/>
  </p:normalViewPr>
  <p:slideViewPr>
    <p:cSldViewPr snapToGrid="0" showGuides="1">
      <p:cViewPr>
        <p:scale>
          <a:sx n="141" d="100"/>
          <a:sy n="141" d="100"/>
        </p:scale>
        <p:origin x="1080" y="1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"/>
            <a:ext cx="9845842" cy="172051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000"/>
            <a:ext cx="9829800" cy="29718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xmlns="" id="{CF3DB682-7E1B-814D-B795-3DCB7F91183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38200" y="5649540"/>
            <a:ext cx="10531642" cy="33813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en-US" dirty="0"/>
              <a:t>Insert your project name here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838200" y="6029323"/>
            <a:ext cx="11353800" cy="0"/>
          </a:xfrm>
          <a:prstGeom prst="line">
            <a:avLst/>
          </a:prstGeom>
          <a:ln w="34925">
            <a:solidFill>
              <a:srgbClr val="0A4D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711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838200" y="1722609"/>
            <a:ext cx="11353800" cy="0"/>
          </a:xfrm>
          <a:prstGeom prst="line">
            <a:avLst/>
          </a:prstGeom>
          <a:ln w="34925">
            <a:solidFill>
              <a:srgbClr val="0A4D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2603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06007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838200" y="5649540"/>
            <a:ext cx="10509250" cy="33813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en-US" dirty="0"/>
              <a:t>Insert your project name here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838200" y="6029323"/>
            <a:ext cx="11353800" cy="0"/>
          </a:xfrm>
          <a:prstGeom prst="line">
            <a:avLst/>
          </a:prstGeom>
          <a:ln w="34925">
            <a:solidFill>
              <a:srgbClr val="0A4D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21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838200" y="1722609"/>
            <a:ext cx="11353800" cy="0"/>
          </a:xfrm>
          <a:prstGeom prst="line">
            <a:avLst/>
          </a:prstGeom>
          <a:ln w="34925">
            <a:solidFill>
              <a:srgbClr val="0A4D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731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8953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Click to edit Master subtitle style</a:t>
            </a:r>
            <a:endParaRPr lang="en-GB" dirty="0"/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221" y="5979698"/>
            <a:ext cx="10933482" cy="1005840"/>
          </a:xfrm>
          <a:prstGeom prst="rect">
            <a:avLst/>
          </a:prstGeom>
        </p:spPr>
      </p:pic>
      <p:sp>
        <p:nvSpPr>
          <p:cNvPr id="9" name="Text Placeholder 2"/>
          <p:cNvSpPr txBox="1">
            <a:spLocks/>
          </p:cNvSpPr>
          <p:nvPr userDrawn="1"/>
        </p:nvSpPr>
        <p:spPr>
          <a:xfrm>
            <a:off x="1157285" y="6308365"/>
            <a:ext cx="3304082" cy="4642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600" b="1" dirty="0" smtClean="0">
                <a:solidFill>
                  <a:srgbClr val="5F5F5F"/>
                </a:solidFill>
              </a:rPr>
              <a:t>Republic of Serbia</a:t>
            </a:r>
          </a:p>
          <a:p>
            <a:pPr marL="0" lv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600" b="1" dirty="0" smtClean="0">
                <a:solidFill>
                  <a:srgbClr val="5F5F5F"/>
                </a:solidFill>
              </a:rPr>
              <a:t>Ministry of</a:t>
            </a:r>
            <a:endParaRPr lang="en-GB" sz="600" b="1" dirty="0" smtClean="0">
              <a:solidFill>
                <a:srgbClr val="5F5F5F"/>
              </a:solidFill>
            </a:endParaRPr>
          </a:p>
          <a:p>
            <a:pPr marL="0" lvl="0" indent="-22860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600" b="1" dirty="0" smtClean="0">
                <a:solidFill>
                  <a:srgbClr val="5F5F5F"/>
                </a:solidFill>
              </a:rPr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238471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CA645952-1864-994F-B213-EF54C5D927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453BA9B0-198A-E94F-8429-3F5E771E74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9744D5D-9467-B64E-AAEA-2357E1CFA52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159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6548DE-B460-0F4F-A930-84CDF7CBC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1FBC78-8B4A-4044-9C7D-86D57F68E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642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2A4E0B6C-C21C-F346-B78E-74031B0A4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80129A2-0577-CE45-8224-FE36D81ABD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BF35415-89E3-264A-A9AA-67B7EBDB5DE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092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Microsoft Office User</cp:lastModifiedBy>
  <cp:revision>11</cp:revision>
  <dcterms:created xsi:type="dcterms:W3CDTF">2019-07-31T11:23:40Z</dcterms:created>
  <dcterms:modified xsi:type="dcterms:W3CDTF">2019-09-10T14:58:05Z</dcterms:modified>
</cp:coreProperties>
</file>