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1" autoAdjust="0"/>
    <p:restoredTop sz="94660"/>
  </p:normalViewPr>
  <p:slideViewPr>
    <p:cSldViewPr snapToGrid="0" showGuides="1">
      <p:cViewPr>
        <p:scale>
          <a:sx n="170" d="100"/>
          <a:sy n="170" d="100"/>
        </p:scale>
        <p:origin x="-24" y="8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"/>
            <a:ext cx="9845842" cy="300116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92904"/>
            <a:ext cx="9845842" cy="186489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838200" y="5649540"/>
            <a:ext cx="11353800" cy="33813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x-none" dirty="0" smtClean="0"/>
              <a:t>Name of the project</a:t>
            </a:r>
            <a:endParaRPr lang="en-US" dirty="0" smtClean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838200" y="6029323"/>
            <a:ext cx="11353800" cy="0"/>
          </a:xfrm>
          <a:prstGeom prst="line">
            <a:avLst/>
          </a:prstGeom>
          <a:ln w="34925">
            <a:solidFill>
              <a:srgbClr val="0A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711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838200" y="1722609"/>
            <a:ext cx="11353800" cy="0"/>
          </a:xfrm>
          <a:prstGeom prst="line">
            <a:avLst/>
          </a:prstGeom>
          <a:ln w="34925">
            <a:solidFill>
              <a:srgbClr val="0A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2603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06007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838200" y="5649540"/>
            <a:ext cx="11353800" cy="33813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  <a:lvl3pPr marL="914400" indent="0">
              <a:buFontTx/>
              <a:buNone/>
              <a:defRPr/>
            </a:lvl3pPr>
          </a:lstStyle>
          <a:p>
            <a:pPr lvl="0"/>
            <a:r>
              <a:rPr lang="x-none" dirty="0" smtClean="0"/>
              <a:t>Name of the project</a:t>
            </a:r>
            <a:endParaRPr lang="en-US" dirty="0" smtClean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838200" y="6029323"/>
            <a:ext cx="11353800" cy="0"/>
          </a:xfrm>
          <a:prstGeom prst="line">
            <a:avLst/>
          </a:prstGeom>
          <a:ln w="34925">
            <a:solidFill>
              <a:srgbClr val="0A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216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838200" y="1722609"/>
            <a:ext cx="11353800" cy="0"/>
          </a:xfrm>
          <a:prstGeom prst="line">
            <a:avLst/>
          </a:prstGeom>
          <a:ln w="34925">
            <a:solidFill>
              <a:srgbClr val="0A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310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53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24" y="5979696"/>
            <a:ext cx="10936224" cy="1006093"/>
          </a:xfrm>
          <a:prstGeom prst="rect">
            <a:avLst/>
          </a:prstGeom>
        </p:spPr>
      </p:pic>
      <p:sp>
        <p:nvSpPr>
          <p:cNvPr id="6" name="Text Placeholder 2"/>
          <p:cNvSpPr txBox="1">
            <a:spLocks/>
          </p:cNvSpPr>
          <p:nvPr userDrawn="1"/>
        </p:nvSpPr>
        <p:spPr>
          <a:xfrm>
            <a:off x="1143146" y="6294226"/>
            <a:ext cx="3304082" cy="4642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600" b="1" dirty="0" err="1" smtClean="0">
                <a:solidFill>
                  <a:srgbClr val="5F5F5F"/>
                </a:solidFill>
              </a:rPr>
              <a:t>Република</a:t>
            </a:r>
            <a:r>
              <a:rPr lang="en-US" sz="600" b="1" dirty="0" smtClean="0">
                <a:solidFill>
                  <a:srgbClr val="5F5F5F"/>
                </a:solidFill>
              </a:rPr>
              <a:t> </a:t>
            </a:r>
            <a:r>
              <a:rPr lang="en-US" sz="600" b="1" dirty="0" err="1" smtClean="0">
                <a:solidFill>
                  <a:srgbClr val="5F5F5F"/>
                </a:solidFill>
              </a:rPr>
              <a:t>Србија</a:t>
            </a:r>
            <a:endParaRPr lang="en-US" sz="600" b="1" dirty="0" smtClean="0">
              <a:solidFill>
                <a:srgbClr val="5F5F5F"/>
              </a:solidFill>
            </a:endParaRPr>
          </a:p>
          <a:p>
            <a:pPr marL="0" lv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hr-HR" sz="600" b="1" dirty="0" err="1" smtClean="0">
                <a:solidFill>
                  <a:srgbClr val="5F5F5F"/>
                </a:solidFill>
              </a:rPr>
              <a:t>Министарство</a:t>
            </a:r>
            <a:endParaRPr lang="en-GB" sz="600" b="1" dirty="0" smtClean="0">
              <a:solidFill>
                <a:srgbClr val="5F5F5F"/>
              </a:solidFill>
            </a:endParaRPr>
          </a:p>
          <a:p>
            <a:pPr marL="0" lvl="0" indent="-22860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600" b="1" dirty="0" smtClean="0">
                <a:solidFill>
                  <a:srgbClr val="5F5F5F"/>
                </a:solidFill>
              </a:rPr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238471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15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41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94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Microsoft Office User</cp:lastModifiedBy>
  <cp:revision>5</cp:revision>
  <dcterms:created xsi:type="dcterms:W3CDTF">2019-07-31T11:23:40Z</dcterms:created>
  <dcterms:modified xsi:type="dcterms:W3CDTF">2019-09-10T14:57:59Z</dcterms:modified>
</cp:coreProperties>
</file>